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"/>
  </p:notesMasterIdLst>
  <p:sldIdLst>
    <p:sldId id="286" r:id="rId2"/>
    <p:sldId id="277" r:id="rId3"/>
    <p:sldId id="287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0566" autoAdjust="0"/>
    <p:restoredTop sz="96702" autoAdjust="0"/>
  </p:normalViewPr>
  <p:slideViewPr>
    <p:cSldViewPr>
      <p:cViewPr varScale="1">
        <p:scale>
          <a:sx n="109" d="100"/>
          <a:sy n="109" d="100"/>
        </p:scale>
        <p:origin x="-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udoku.com/" TargetMode="External"/><Relationship Id="rId4" Type="http://schemas.openxmlformats.org/officeDocument/2006/relationships/hyperlink" Target="http://www.opensky.ca/~jdhildeb/software/sudokugen/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kompf.de/sudoku/generato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26712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10.3 Sudoku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5202" y="1225689"/>
            <a:ext cx="8505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 err="1" smtClean="0"/>
              <a:t>Obiettivi</a:t>
            </a:r>
            <a:endParaRPr lang="en-GB" sz="20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 err="1" smtClean="0"/>
              <a:t>partecipanti</a:t>
            </a:r>
            <a:r>
              <a:rPr lang="en-GB" sz="2000" dirty="0" smtClean="0"/>
              <a:t> </a:t>
            </a:r>
            <a:r>
              <a:rPr lang="en-GB" sz="2000" dirty="0" err="1" smtClean="0"/>
              <a:t>sanno</a:t>
            </a:r>
            <a:r>
              <a:rPr lang="en-GB" sz="2000" dirty="0" smtClean="0"/>
              <a:t> </a:t>
            </a:r>
            <a:r>
              <a:rPr lang="en-GB" sz="2000" dirty="0" err="1" smtClean="0"/>
              <a:t>contare</a:t>
            </a:r>
            <a:r>
              <a:rPr lang="en-GB" sz="2000" dirty="0" smtClean="0"/>
              <a:t> da 1 a 9.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 err="1" smtClean="0"/>
              <a:t>partecipanti</a:t>
            </a:r>
            <a:r>
              <a:rPr lang="en-GB" sz="2000" dirty="0" smtClean="0"/>
              <a:t> </a:t>
            </a:r>
            <a:r>
              <a:rPr lang="en-GB" sz="2000" dirty="0" err="1" smtClean="0"/>
              <a:t>sanno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ci </a:t>
            </a:r>
            <a:r>
              <a:rPr lang="en-GB" sz="2000" dirty="0" err="1" smtClean="0"/>
              <a:t>sono</a:t>
            </a:r>
            <a:r>
              <a:rPr lang="en-GB" sz="2000" dirty="0" smtClean="0"/>
              <a:t> 9 numeri 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cifra</a:t>
            </a:r>
            <a:r>
              <a:rPr lang="en-GB" sz="2000" dirty="0" smtClean="0"/>
              <a:t> da 1 a 9.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Oridnare</a:t>
            </a:r>
            <a:r>
              <a:rPr lang="en-GB" sz="2000" dirty="0" smtClean="0"/>
              <a:t>, </a:t>
            </a:r>
            <a:r>
              <a:rPr lang="en-GB" sz="2000" dirty="0" err="1" smtClean="0"/>
              <a:t>scrivere</a:t>
            </a:r>
            <a:r>
              <a:rPr lang="en-GB" sz="2000" dirty="0" smtClean="0"/>
              <a:t> e </a:t>
            </a:r>
            <a:r>
              <a:rPr lang="en-GB" sz="2000" dirty="0" err="1" smtClean="0"/>
              <a:t>confrontare</a:t>
            </a:r>
            <a:r>
              <a:rPr lang="en-GB" sz="2000" dirty="0" smtClean="0"/>
              <a:t> numeri da 1 a 9.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Imparare</a:t>
            </a:r>
            <a:r>
              <a:rPr lang="en-GB" sz="2000" dirty="0" smtClean="0"/>
              <a:t> a </a:t>
            </a:r>
            <a:r>
              <a:rPr lang="en-GB" sz="2000" dirty="0" err="1" smtClean="0"/>
              <a:t>combinare</a:t>
            </a:r>
            <a:r>
              <a:rPr lang="en-GB" sz="2000" dirty="0" smtClean="0"/>
              <a:t> 9 numeri </a:t>
            </a:r>
            <a:r>
              <a:rPr lang="en-GB" sz="2000" dirty="0" err="1" smtClean="0"/>
              <a:t>tra</a:t>
            </a:r>
            <a:r>
              <a:rPr lang="en-GB" sz="2000" dirty="0" smtClean="0"/>
              <a:t> 1 e 9, </a:t>
            </a:r>
            <a:r>
              <a:rPr lang="en-GB" sz="2000" dirty="0" err="1" smtClean="0"/>
              <a:t>trovare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numeri </a:t>
            </a:r>
            <a:r>
              <a:rPr lang="en-GB" sz="2000" dirty="0" err="1" smtClean="0"/>
              <a:t>mancanti</a:t>
            </a:r>
            <a:r>
              <a:rPr lang="en-GB" sz="2000" dirty="0" smtClean="0"/>
              <a:t> o </a:t>
            </a:r>
            <a:r>
              <a:rPr lang="en-GB" sz="2000" dirty="0" err="1" smtClean="0"/>
              <a:t>eliminare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numeri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risultano</a:t>
            </a:r>
            <a:r>
              <a:rPr lang="en-GB" sz="2000" dirty="0" smtClean="0"/>
              <a:t> </a:t>
            </a:r>
            <a:r>
              <a:rPr lang="en-GB" sz="2000" dirty="0" err="1" smtClean="0"/>
              <a:t>doppi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 err="1" smtClean="0"/>
              <a:t>partecipanti</a:t>
            </a:r>
            <a:r>
              <a:rPr lang="en-GB" sz="2000" dirty="0" smtClean="0"/>
              <a:t> </a:t>
            </a:r>
            <a:r>
              <a:rPr lang="en-GB" sz="2000" dirty="0" err="1" smtClean="0"/>
              <a:t>imparano</a:t>
            </a:r>
            <a:r>
              <a:rPr lang="en-GB" sz="2000" dirty="0" smtClean="0"/>
              <a:t> a </a:t>
            </a:r>
            <a:r>
              <a:rPr lang="en-GB" sz="2000" dirty="0" err="1" smtClean="0"/>
              <a:t>osservare</a:t>
            </a:r>
            <a:r>
              <a:rPr lang="en-GB" sz="2000" dirty="0" smtClean="0"/>
              <a:t> e </a:t>
            </a:r>
            <a:r>
              <a:rPr lang="en-GB" sz="2000" dirty="0" err="1" smtClean="0"/>
              <a:t>applicare</a:t>
            </a:r>
            <a:r>
              <a:rPr lang="en-GB" sz="2000" dirty="0" smtClean="0"/>
              <a:t> le </a:t>
            </a:r>
            <a:r>
              <a:rPr lang="en-GB" sz="2000" dirty="0" err="1" smtClean="0"/>
              <a:t>regole</a:t>
            </a:r>
            <a:r>
              <a:rPr lang="en-GB" sz="2000" dirty="0" smtClean="0"/>
              <a:t> </a:t>
            </a:r>
            <a:r>
              <a:rPr lang="en-GB" sz="2000" dirty="0" err="1" smtClean="0"/>
              <a:t>matematiche</a:t>
            </a:r>
            <a:r>
              <a:rPr lang="en-GB" sz="2000" dirty="0" smtClean="0"/>
              <a:t>.</a:t>
            </a:r>
            <a:endParaRPr lang="en-GB" sz="2000" dirty="0"/>
          </a:p>
          <a:p>
            <a:pPr lvl="0"/>
            <a:endParaRPr lang="en-GB" sz="2000" dirty="0"/>
          </a:p>
          <a:p>
            <a:r>
              <a:rPr lang="en-GB" sz="2000" b="1" cap="small" dirty="0" err="1" smtClean="0"/>
              <a:t>Strumenti</a:t>
            </a:r>
            <a:r>
              <a:rPr lang="en-GB" sz="2000" b="1" cap="small" dirty="0" smtClean="0"/>
              <a:t>, </a:t>
            </a:r>
            <a:r>
              <a:rPr lang="en-GB" sz="2000" b="1" cap="small" dirty="0" err="1" smtClean="0"/>
              <a:t>Materiali</a:t>
            </a:r>
            <a:r>
              <a:rPr lang="en-GB" sz="2000" b="1" cap="small" dirty="0" smtClean="0"/>
              <a:t> e </a:t>
            </a:r>
            <a:r>
              <a:rPr lang="en-GB" sz="2000" b="1" cap="small" dirty="0" err="1" smtClean="0"/>
              <a:t>Organizzazione</a:t>
            </a:r>
            <a:endParaRPr lang="en-GB" sz="20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Ogni</a:t>
            </a:r>
            <a:r>
              <a:rPr lang="en-GB" sz="2000" dirty="0" smtClean="0"/>
              <a:t> </a:t>
            </a:r>
            <a:r>
              <a:rPr lang="en-GB" sz="2000" dirty="0" err="1" smtClean="0"/>
              <a:t>giocatore</a:t>
            </a:r>
            <a:r>
              <a:rPr lang="en-GB" sz="2000" dirty="0" smtClean="0"/>
              <a:t> </a:t>
            </a:r>
            <a:r>
              <a:rPr lang="en-GB" sz="2000" dirty="0" err="1" smtClean="0"/>
              <a:t>riceve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tabella</a:t>
            </a:r>
            <a:r>
              <a:rPr lang="en-GB" sz="2000" dirty="0" smtClean="0"/>
              <a:t> del Sudoku (3x3 </a:t>
            </a:r>
            <a:r>
              <a:rPr lang="en-GB" sz="2000" dirty="0" err="1" smtClean="0"/>
              <a:t>spazi</a:t>
            </a:r>
            <a:r>
              <a:rPr lang="en-GB" sz="2000" dirty="0" smtClean="0"/>
              <a:t> </a:t>
            </a:r>
            <a:r>
              <a:rPr lang="en-GB" sz="2000" dirty="0" err="1" smtClean="0"/>
              <a:t>combinati</a:t>
            </a:r>
            <a:r>
              <a:rPr lang="en-GB" sz="2000" dirty="0" smtClean="0"/>
              <a:t> per un </a:t>
            </a:r>
            <a:r>
              <a:rPr lang="en-GB" sz="2000" dirty="0" err="1" smtClean="0"/>
              <a:t>totale</a:t>
            </a:r>
            <a:r>
              <a:rPr lang="en-GB" sz="2000" dirty="0" smtClean="0"/>
              <a:t> di 81 </a:t>
            </a:r>
            <a:r>
              <a:rPr lang="en-GB" sz="2000" dirty="0" err="1" smtClean="0"/>
              <a:t>celle</a:t>
            </a:r>
            <a:r>
              <a:rPr lang="en-GB" sz="2000" dirty="0" smtClean="0"/>
              <a:t>).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 </a:t>
            </a:r>
            <a:r>
              <a:rPr lang="en-GB" sz="2000" dirty="0" err="1" smtClean="0"/>
              <a:t>tabella</a:t>
            </a:r>
            <a:r>
              <a:rPr lang="en-GB" sz="2000" dirty="0" smtClean="0"/>
              <a:t> del Sudoku </a:t>
            </a:r>
            <a:r>
              <a:rPr lang="en-GB" sz="2000" dirty="0" err="1" smtClean="0"/>
              <a:t>deve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preventivamente</a:t>
            </a:r>
            <a:r>
              <a:rPr lang="en-GB" sz="2000" dirty="0" smtClean="0"/>
              <a:t> </a:t>
            </a:r>
            <a:r>
              <a:rPr lang="en-GB" sz="2000" dirty="0" err="1" smtClean="0"/>
              <a:t>preparata</a:t>
            </a:r>
            <a:r>
              <a:rPr lang="en-GB" sz="2000" dirty="0" smtClean="0"/>
              <a:t>, </a:t>
            </a:r>
            <a:r>
              <a:rPr lang="en-GB" sz="2000" dirty="0" err="1" smtClean="0"/>
              <a:t>perchè</a:t>
            </a:r>
            <a:r>
              <a:rPr lang="en-GB" sz="2000" dirty="0" smtClean="0"/>
              <a:t> non </a:t>
            </a:r>
            <a:r>
              <a:rPr lang="en-GB" sz="2000" dirty="0" err="1" smtClean="0"/>
              <a:t>tutte</a:t>
            </a:r>
            <a:r>
              <a:rPr lang="en-GB" sz="2000" dirty="0" smtClean="0"/>
              <a:t> le </a:t>
            </a:r>
            <a:r>
              <a:rPr lang="en-GB" sz="2000" dirty="0" err="1" smtClean="0"/>
              <a:t>combinazioni</a:t>
            </a:r>
            <a:r>
              <a:rPr lang="en-GB" sz="2000" dirty="0" smtClean="0"/>
              <a:t> </a:t>
            </a:r>
            <a:r>
              <a:rPr lang="en-GB" sz="2000" dirty="0" err="1" smtClean="0"/>
              <a:t>risultano</a:t>
            </a:r>
            <a:r>
              <a:rPr lang="en-GB" sz="2000" dirty="0" smtClean="0"/>
              <a:t> </a:t>
            </a:r>
            <a:r>
              <a:rPr lang="en-GB" sz="2000" dirty="0" err="1" smtClean="0"/>
              <a:t>possibili</a:t>
            </a:r>
            <a:r>
              <a:rPr lang="en-GB" sz="2000" dirty="0" smtClean="0"/>
              <a:t>. </a:t>
            </a:r>
            <a:r>
              <a:rPr lang="en-GB" sz="2000" dirty="0" err="1" smtClean="0"/>
              <a:t>Puoi</a:t>
            </a:r>
            <a:r>
              <a:rPr lang="en-GB" sz="2000" dirty="0" smtClean="0"/>
              <a:t> </a:t>
            </a:r>
            <a:r>
              <a:rPr lang="en-GB" sz="2000" dirty="0" err="1" smtClean="0"/>
              <a:t>consultare</a:t>
            </a:r>
            <a:r>
              <a:rPr lang="en-GB" sz="2000" dirty="0" smtClean="0"/>
              <a:t> </a:t>
            </a:r>
            <a:r>
              <a:rPr lang="en-GB" sz="2000" dirty="0" err="1" smtClean="0"/>
              <a:t>differenti</a:t>
            </a:r>
            <a:r>
              <a:rPr lang="en-GB" sz="2000" dirty="0" smtClean="0"/>
              <a:t> </a:t>
            </a:r>
            <a:r>
              <a:rPr lang="en-GB" sz="2000" dirty="0" err="1" smtClean="0"/>
              <a:t>siti</a:t>
            </a:r>
            <a:r>
              <a:rPr lang="en-GB" sz="2000" dirty="0" smtClean="0"/>
              <a:t> web per </a:t>
            </a:r>
            <a:r>
              <a:rPr lang="en-GB" sz="2000" dirty="0" err="1" smtClean="0"/>
              <a:t>creare</a:t>
            </a:r>
            <a:r>
              <a:rPr lang="en-GB" sz="2000" dirty="0" smtClean="0"/>
              <a:t> la </a:t>
            </a:r>
            <a:r>
              <a:rPr lang="en-GB" sz="2000" dirty="0" err="1" smtClean="0"/>
              <a:t>tabella</a:t>
            </a:r>
            <a:r>
              <a:rPr lang="en-GB" sz="2000" dirty="0" smtClean="0"/>
              <a:t> del Sudoku (</a:t>
            </a:r>
            <a:r>
              <a:rPr lang="en-GB" sz="2000" dirty="0" err="1" smtClean="0"/>
              <a:t>vedi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suggerimenti</a:t>
            </a:r>
            <a:r>
              <a:rPr lang="en-GB" sz="2000" dirty="0" smtClean="0"/>
              <a:t>).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Il Sudoku è un </a:t>
            </a:r>
            <a:r>
              <a:rPr lang="en-GB" sz="2000" dirty="0" err="1" smtClean="0"/>
              <a:t>solitario</a:t>
            </a:r>
            <a:r>
              <a:rPr lang="en-GB" sz="2000" dirty="0" smtClean="0"/>
              <a:t>, </a:t>
            </a:r>
            <a:r>
              <a:rPr lang="en-GB" sz="2000" dirty="0" err="1" smtClean="0"/>
              <a:t>quindi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può</a:t>
            </a:r>
            <a:r>
              <a:rPr lang="en-GB" sz="2000" dirty="0" smtClean="0"/>
              <a:t> </a:t>
            </a:r>
            <a:r>
              <a:rPr lang="en-GB" sz="2000" dirty="0" err="1" smtClean="0"/>
              <a:t>giocare</a:t>
            </a:r>
            <a:r>
              <a:rPr lang="en-GB" sz="2000" dirty="0" smtClean="0"/>
              <a:t> da soli.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 </a:t>
            </a:r>
            <a:r>
              <a:rPr lang="en-GB" sz="2000" dirty="0" err="1" smtClean="0"/>
              <a:t>lezione</a:t>
            </a:r>
            <a:r>
              <a:rPr lang="en-GB" sz="2000" dirty="0" smtClean="0"/>
              <a:t> dura 45 </a:t>
            </a:r>
            <a:r>
              <a:rPr lang="en-GB" sz="2000" dirty="0" err="1" smtClean="0"/>
              <a:t>minuti</a:t>
            </a:r>
            <a:r>
              <a:rPr lang="en-GB" sz="2000" dirty="0" smtClean="0"/>
              <a:t>. </a:t>
            </a:r>
            <a:r>
              <a:rPr lang="en-GB" sz="2000" dirty="0" err="1" smtClean="0"/>
              <a:t>Spiegare</a:t>
            </a:r>
            <a:r>
              <a:rPr lang="en-GB" sz="2000" dirty="0" smtClean="0"/>
              <a:t> prima le </a:t>
            </a:r>
            <a:r>
              <a:rPr lang="en-GB" sz="2000" dirty="0" err="1" smtClean="0"/>
              <a:t>regole</a:t>
            </a:r>
            <a:r>
              <a:rPr lang="en-GB" sz="2000" dirty="0" smtClean="0"/>
              <a:t> e </a:t>
            </a:r>
            <a:r>
              <a:rPr lang="en-GB" sz="2000" dirty="0" err="1" smtClean="0"/>
              <a:t>successivamente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partecipanti</a:t>
            </a:r>
            <a:r>
              <a:rPr lang="en-GB" sz="2000" dirty="0" smtClean="0"/>
              <a:t> </a:t>
            </a:r>
            <a:r>
              <a:rPr lang="en-GB" sz="2000" dirty="0" err="1" smtClean="0"/>
              <a:t>potranno</a:t>
            </a:r>
            <a:r>
              <a:rPr lang="en-GB" sz="2000" dirty="0" smtClean="0"/>
              <a:t> </a:t>
            </a:r>
            <a:r>
              <a:rPr lang="en-GB" sz="2000" dirty="0" err="1" smtClean="0"/>
              <a:t>completare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o </a:t>
            </a:r>
            <a:r>
              <a:rPr lang="en-GB" sz="2000" dirty="0" err="1" smtClean="0"/>
              <a:t>più</a:t>
            </a:r>
            <a:r>
              <a:rPr lang="en-GB" sz="2000" dirty="0" smtClean="0"/>
              <a:t> Sudoku. È </a:t>
            </a:r>
            <a:r>
              <a:rPr lang="en-GB" sz="2000" dirty="0" err="1" smtClean="0"/>
              <a:t>consigliabile</a:t>
            </a:r>
            <a:r>
              <a:rPr lang="en-GB" sz="2000" dirty="0" smtClean="0"/>
              <a:t> </a:t>
            </a:r>
            <a:r>
              <a:rPr lang="en-GB" sz="2000" dirty="0" err="1" smtClean="0"/>
              <a:t>iniziare</a:t>
            </a:r>
            <a:r>
              <a:rPr lang="en-GB" sz="2000" dirty="0" smtClean="0"/>
              <a:t> </a:t>
            </a:r>
            <a:r>
              <a:rPr lang="en-GB" sz="2000" dirty="0" err="1" smtClean="0"/>
              <a:t>dalle</a:t>
            </a:r>
            <a:r>
              <a:rPr lang="en-GB" sz="2000" dirty="0" smtClean="0"/>
              <a:t> </a:t>
            </a:r>
            <a:r>
              <a:rPr lang="en-GB" sz="2000" dirty="0" err="1" smtClean="0"/>
              <a:t>tabelle</a:t>
            </a:r>
            <a:r>
              <a:rPr lang="en-GB" sz="2000" dirty="0" smtClean="0"/>
              <a:t> </a:t>
            </a:r>
            <a:r>
              <a:rPr lang="en-GB" sz="2000" dirty="0" err="1" smtClean="0"/>
              <a:t>più</a:t>
            </a:r>
            <a:r>
              <a:rPr lang="en-GB" sz="2000" dirty="0" smtClean="0"/>
              <a:t> </a:t>
            </a:r>
            <a:r>
              <a:rPr lang="en-GB" sz="2000" dirty="0" err="1" smtClean="0"/>
              <a:t>semplici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202" y="267122"/>
            <a:ext cx="986438" cy="9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26712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10.3 Sudoku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5202" y="1340768"/>
            <a:ext cx="8505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Descrizione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della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Lezione</a:t>
            </a:r>
            <a:endParaRPr lang="en-GB" sz="2400" b="1" cap="small" dirty="0" smtClean="0"/>
          </a:p>
          <a:p>
            <a:r>
              <a:rPr lang="en-GB" sz="2400" b="1" dirty="0" smtClean="0"/>
              <a:t>Prima parte </a:t>
            </a:r>
            <a:r>
              <a:rPr lang="en-GB" sz="2400" b="1" dirty="0" err="1" smtClean="0"/>
              <a:t>della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lezione</a:t>
            </a:r>
            <a:r>
              <a:rPr lang="en-GB" sz="2400" b="1" dirty="0" smtClean="0"/>
              <a:t> (5 </a:t>
            </a:r>
            <a:r>
              <a:rPr lang="en-GB" sz="2400" b="1" dirty="0" err="1" smtClean="0"/>
              <a:t>minuti</a:t>
            </a:r>
            <a:r>
              <a:rPr lang="en-GB" sz="2400" b="1" dirty="0" smtClean="0"/>
              <a:t>)</a:t>
            </a:r>
            <a:r>
              <a:rPr lang="en-GB" sz="2400" dirty="0" smtClean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Spiegare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gioco</a:t>
            </a:r>
            <a:r>
              <a:rPr lang="en-GB" sz="2400" dirty="0" smtClean="0"/>
              <a:t> del Sudoku.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Utilizzare</a:t>
            </a:r>
            <a:r>
              <a:rPr lang="en-GB" sz="2400" dirty="0" smtClean="0"/>
              <a:t> per la </a:t>
            </a:r>
            <a:r>
              <a:rPr lang="en-GB" sz="2400" dirty="0" err="1" smtClean="0"/>
              <a:t>spiegazione</a:t>
            </a:r>
            <a:r>
              <a:rPr lang="en-GB" sz="2400" dirty="0" smtClean="0"/>
              <a:t> le </a:t>
            </a:r>
            <a:r>
              <a:rPr lang="en-GB" sz="2400" dirty="0" err="1" smtClean="0"/>
              <a:t>schede</a:t>
            </a:r>
            <a:r>
              <a:rPr lang="en-GB" sz="2400" dirty="0" smtClean="0"/>
              <a:t> da </a:t>
            </a:r>
            <a:r>
              <a:rPr lang="en-GB" sz="2400" dirty="0" err="1" smtClean="0"/>
              <a:t>distribuire</a:t>
            </a:r>
            <a:r>
              <a:rPr lang="en-GB" sz="2400" dirty="0" smtClean="0"/>
              <a:t> </a:t>
            </a:r>
            <a:r>
              <a:rPr lang="en-GB" sz="2400" dirty="0" err="1" smtClean="0"/>
              <a:t>agli</a:t>
            </a:r>
            <a:r>
              <a:rPr lang="en-GB" sz="2400" dirty="0" smtClean="0"/>
              <a:t> </a:t>
            </a:r>
            <a:r>
              <a:rPr lang="en-GB" sz="2400" dirty="0" err="1" smtClean="0"/>
              <a:t>studenti</a:t>
            </a:r>
            <a:r>
              <a:rPr lang="en-GB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studente</a:t>
            </a:r>
            <a:r>
              <a:rPr lang="en-GB" sz="2400" dirty="0" smtClean="0"/>
              <a:t> </a:t>
            </a:r>
            <a:r>
              <a:rPr lang="en-GB" sz="2400" dirty="0" err="1" smtClean="0"/>
              <a:t>possiede</a:t>
            </a:r>
            <a:r>
              <a:rPr lang="en-GB" sz="2400" dirty="0" smtClean="0"/>
              <a:t> la </a:t>
            </a:r>
            <a:r>
              <a:rPr lang="en-GB" sz="2400" dirty="0" err="1" smtClean="0"/>
              <a:t>propria</a:t>
            </a:r>
            <a:r>
              <a:rPr lang="en-GB" sz="2400" dirty="0" smtClean="0"/>
              <a:t> </a:t>
            </a:r>
            <a:r>
              <a:rPr lang="en-GB" sz="2400" dirty="0" err="1" smtClean="0"/>
              <a:t>scheda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Correzione</a:t>
            </a:r>
            <a:r>
              <a:rPr lang="en-GB" sz="2400" dirty="0" smtClean="0"/>
              <a:t> </a:t>
            </a:r>
            <a:r>
              <a:rPr lang="en-GB" sz="2400" dirty="0" err="1" smtClean="0"/>
              <a:t>collettiva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</a:t>
            </a:r>
            <a:r>
              <a:rPr lang="en-GB" sz="2400" dirty="0" err="1" smtClean="0"/>
              <a:t>scheda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en-GB" sz="2400" b="1" dirty="0" err="1" smtClean="0"/>
              <a:t>Seconda</a:t>
            </a:r>
            <a:r>
              <a:rPr lang="en-GB" sz="2400" b="1" dirty="0" smtClean="0"/>
              <a:t> parte </a:t>
            </a:r>
            <a:r>
              <a:rPr lang="en-GB" sz="2400" b="1" dirty="0" err="1" smtClean="0"/>
              <a:t>della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lezione</a:t>
            </a:r>
            <a:r>
              <a:rPr lang="en-GB" sz="2400" b="1" dirty="0" smtClean="0"/>
              <a:t> </a:t>
            </a:r>
            <a:r>
              <a:rPr lang="en-GB" sz="2400" b="1" dirty="0"/>
              <a:t>(40 </a:t>
            </a:r>
            <a:r>
              <a:rPr lang="en-GB" sz="2400" b="1" dirty="0" err="1" smtClean="0"/>
              <a:t>minuti</a:t>
            </a:r>
            <a:r>
              <a:rPr lang="en-GB" sz="2400" b="1" dirty="0" smtClean="0"/>
              <a:t>)</a:t>
            </a:r>
            <a:r>
              <a:rPr lang="en-GB" sz="2400" dirty="0" smtClean="0"/>
              <a:t>: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partecipante</a:t>
            </a:r>
            <a:r>
              <a:rPr lang="en-GB" sz="2400" dirty="0" smtClean="0"/>
              <a:t> </a:t>
            </a:r>
            <a:r>
              <a:rPr lang="en-GB" sz="2400" dirty="0" err="1" smtClean="0"/>
              <a:t>riceve</a:t>
            </a:r>
            <a:r>
              <a:rPr lang="en-GB" sz="2400" dirty="0" smtClean="0"/>
              <a:t> la </a:t>
            </a:r>
            <a:r>
              <a:rPr lang="en-GB" sz="2400" dirty="0" err="1" smtClean="0"/>
              <a:t>propria</a:t>
            </a:r>
            <a:r>
              <a:rPr lang="en-GB" sz="2400" dirty="0" smtClean="0"/>
              <a:t> </a:t>
            </a:r>
            <a:r>
              <a:rPr lang="en-GB" sz="2400" dirty="0" err="1" smtClean="0"/>
              <a:t>scheda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partecipante</a:t>
            </a:r>
            <a:r>
              <a:rPr lang="en-GB" sz="2400" dirty="0" smtClean="0"/>
              <a:t> </a:t>
            </a:r>
            <a:r>
              <a:rPr lang="en-GB" sz="2400" dirty="0" err="1" smtClean="0"/>
              <a:t>riempe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Sudoku.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Una </a:t>
            </a:r>
            <a:r>
              <a:rPr lang="en-GB" sz="2400" dirty="0" err="1" smtClean="0"/>
              <a:t>volta</a:t>
            </a:r>
            <a:r>
              <a:rPr lang="en-GB" sz="2400" dirty="0" smtClean="0"/>
              <a:t> </a:t>
            </a:r>
            <a:r>
              <a:rPr lang="en-GB" sz="2400" dirty="0" err="1" smtClean="0"/>
              <a:t>completato</a:t>
            </a:r>
            <a:r>
              <a:rPr lang="en-GB" sz="2400" dirty="0" smtClean="0"/>
              <a:t>, </a:t>
            </a:r>
            <a:r>
              <a:rPr lang="en-GB" sz="2400" dirty="0" err="1" smtClean="0"/>
              <a:t>l’insegnante</a:t>
            </a:r>
            <a:r>
              <a:rPr lang="en-GB" sz="2400" dirty="0" smtClean="0"/>
              <a:t> </a:t>
            </a:r>
            <a:r>
              <a:rPr lang="en-GB" sz="2400" dirty="0" err="1" smtClean="0"/>
              <a:t>verifica</a:t>
            </a:r>
            <a:r>
              <a:rPr lang="en-GB" sz="2400" dirty="0" smtClean="0"/>
              <a:t> la </a:t>
            </a:r>
            <a:r>
              <a:rPr lang="en-GB" sz="2400" dirty="0" err="1" smtClean="0"/>
              <a:t>soluzione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 err="1" smtClean="0"/>
              <a:t>caos</a:t>
            </a:r>
            <a:r>
              <a:rPr lang="en-GB" sz="2400" dirty="0" smtClean="0"/>
              <a:t> di </a:t>
            </a:r>
            <a:r>
              <a:rPr lang="en-GB" sz="2400" dirty="0" err="1" smtClean="0"/>
              <a:t>difficoltà</a:t>
            </a:r>
            <a:r>
              <a:rPr lang="en-GB" sz="2400" dirty="0" smtClean="0"/>
              <a:t>, </a:t>
            </a:r>
            <a:r>
              <a:rPr lang="en-GB" sz="2400" dirty="0" err="1" smtClean="0"/>
              <a:t>l’insegnante</a:t>
            </a:r>
            <a:r>
              <a:rPr lang="en-GB" sz="2400" dirty="0" smtClean="0"/>
              <a:t> </a:t>
            </a:r>
            <a:r>
              <a:rPr lang="en-GB" sz="2400" dirty="0" err="1" smtClean="0"/>
              <a:t>può</a:t>
            </a:r>
            <a:r>
              <a:rPr lang="en-GB" sz="2400" dirty="0" smtClean="0"/>
              <a:t> </a:t>
            </a:r>
            <a:r>
              <a:rPr lang="en-GB" sz="2400" dirty="0" err="1" smtClean="0"/>
              <a:t>aiutare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È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</a:t>
            </a:r>
            <a:r>
              <a:rPr lang="en-GB" sz="2400" dirty="0" err="1" smtClean="0"/>
              <a:t>tutti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riescano</a:t>
            </a:r>
            <a:r>
              <a:rPr lang="en-GB" sz="2400" dirty="0" smtClean="0"/>
              <a:t> a </a:t>
            </a:r>
            <a:r>
              <a:rPr lang="en-GB" sz="2400" dirty="0" err="1" smtClean="0"/>
              <a:t>trovare</a:t>
            </a:r>
            <a:r>
              <a:rPr lang="en-GB" sz="2400" dirty="0" smtClean="0"/>
              <a:t> la </a:t>
            </a:r>
            <a:r>
              <a:rPr lang="en-GB" sz="2400" dirty="0" err="1" smtClean="0"/>
              <a:t>giusta</a:t>
            </a:r>
            <a:r>
              <a:rPr lang="en-GB" sz="2400" dirty="0" smtClean="0"/>
              <a:t> </a:t>
            </a:r>
            <a:r>
              <a:rPr lang="en-GB" sz="2400" dirty="0" err="1" smtClean="0"/>
              <a:t>combinazione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numeri da 1 a 9.</a:t>
            </a:r>
            <a:endParaRPr lang="en-GB" sz="24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202" y="267122"/>
            <a:ext cx="986438" cy="9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6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26712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10.3 Sudoku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5202" y="1340768"/>
            <a:ext cx="8505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Suggerumenti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Utili</a:t>
            </a:r>
            <a:endParaRPr lang="en-GB" sz="2400" b="1" cap="small" dirty="0"/>
          </a:p>
          <a:p>
            <a:r>
              <a:rPr lang="en-GB" sz="2400" dirty="0" smtClean="0"/>
              <a:t>Il Sudoku segue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regole</a:t>
            </a:r>
            <a:r>
              <a:rPr lang="en-GB" sz="2400" dirty="0" smtClean="0"/>
              <a:t> </a:t>
            </a:r>
            <a:r>
              <a:rPr lang="en-GB" sz="2400" dirty="0" err="1" smtClean="0"/>
              <a:t>molto</a:t>
            </a:r>
            <a:r>
              <a:rPr lang="en-GB" sz="2400" dirty="0" smtClean="0"/>
              <a:t> </a:t>
            </a:r>
            <a:r>
              <a:rPr lang="en-GB" sz="2400" dirty="0" err="1" smtClean="0"/>
              <a:t>semplici</a:t>
            </a:r>
            <a:r>
              <a:rPr lang="en-GB" sz="2400" dirty="0" smtClean="0"/>
              <a:t>, ma </a:t>
            </a:r>
            <a:r>
              <a:rPr lang="en-GB" sz="2400" dirty="0" err="1" smtClean="0"/>
              <a:t>può</a:t>
            </a:r>
            <a:r>
              <a:rPr lang="en-GB" sz="2400" dirty="0" smtClean="0"/>
              <a:t> </a:t>
            </a:r>
            <a:r>
              <a:rPr lang="en-GB" sz="2400" dirty="0" err="1" smtClean="0"/>
              <a:t>risultare</a:t>
            </a:r>
            <a:r>
              <a:rPr lang="en-GB" sz="2400" dirty="0" smtClean="0"/>
              <a:t> </a:t>
            </a:r>
            <a:r>
              <a:rPr lang="en-GB" sz="2400" dirty="0" err="1" smtClean="0"/>
              <a:t>complicato</a:t>
            </a:r>
            <a:r>
              <a:rPr lang="en-GB" sz="2400" dirty="0" smtClean="0"/>
              <a:t> al </a:t>
            </a:r>
            <a:r>
              <a:rPr lang="en-GB" sz="2400" dirty="0" err="1" smtClean="0"/>
              <a:t>momento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</a:t>
            </a:r>
            <a:r>
              <a:rPr lang="en-GB" sz="2400" dirty="0" err="1" smtClean="0"/>
              <a:t>sua</a:t>
            </a:r>
            <a:r>
              <a:rPr lang="en-GB" sz="2400" dirty="0" smtClean="0"/>
              <a:t> </a:t>
            </a:r>
            <a:r>
              <a:rPr lang="en-GB" sz="2400" dirty="0" err="1" smtClean="0"/>
              <a:t>risoluzione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 smtClean="0"/>
              <a:t>Generatori</a:t>
            </a:r>
            <a:r>
              <a:rPr lang="en-GB" sz="2400" dirty="0" smtClean="0"/>
              <a:t> del Sudoku </a:t>
            </a:r>
            <a:r>
              <a:rPr lang="en-GB" sz="2400" dirty="0" err="1" smtClean="0"/>
              <a:t>su</a:t>
            </a:r>
            <a:r>
              <a:rPr lang="en-GB" sz="2400" dirty="0" smtClean="0"/>
              <a:t> Internet</a:t>
            </a:r>
            <a:r>
              <a:rPr lang="en-GB" sz="2400" dirty="0"/>
              <a:t>:</a:t>
            </a:r>
          </a:p>
          <a:p>
            <a:pPr lvl="0"/>
            <a:r>
              <a:rPr lang="en-GB" sz="2400" u="sng" dirty="0">
                <a:hlinkClick r:id="rId2"/>
              </a:rPr>
              <a:t>https://www.kompf.de/sudoku/generator.html</a:t>
            </a:r>
            <a:r>
              <a:rPr lang="en-GB" sz="2400" dirty="0"/>
              <a:t> </a:t>
            </a:r>
          </a:p>
          <a:p>
            <a:pPr lvl="0"/>
            <a:r>
              <a:rPr lang="en-GB" sz="2400" u="sng" dirty="0">
                <a:hlinkClick r:id="rId3"/>
              </a:rPr>
              <a:t>http://www.websudoku.com/</a:t>
            </a:r>
            <a:endParaRPr lang="en-GB" sz="2400" dirty="0"/>
          </a:p>
          <a:p>
            <a:pPr lvl="0"/>
            <a:r>
              <a:rPr lang="en-GB" sz="2400" u="sng" dirty="0">
                <a:hlinkClick r:id="rId4"/>
              </a:rPr>
              <a:t>http://www.opensky.ca/~jdhildeb/software/sudokugen/</a:t>
            </a:r>
            <a:endParaRPr lang="en-GB" sz="2400" dirty="0"/>
          </a:p>
        </p:txBody>
      </p:sp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202" y="267122"/>
            <a:ext cx="986438" cy="9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5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26712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10.3 Sudoku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5202" y="1340768"/>
            <a:ext cx="850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Aggiungi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possibili</a:t>
            </a:r>
            <a:r>
              <a:rPr lang="en-GB" sz="2400" dirty="0" smtClean="0"/>
              <a:t> numeri </a:t>
            </a:r>
            <a:r>
              <a:rPr lang="en-GB" sz="2400" dirty="0" err="1" smtClean="0"/>
              <a:t>mancanti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202" y="267122"/>
            <a:ext cx="986438" cy="92963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4396" y="1948101"/>
            <a:ext cx="1849131" cy="182480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91299" y="282700"/>
            <a:ext cx="666699" cy="4756268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2925" y="1946449"/>
            <a:ext cx="4541184" cy="6985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88941" y="267832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19672" y="267832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9552" y="322064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210936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88941" y="209565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19672" y="21025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58052" y="210936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31731" y="209175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24128" y="208534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1363" y="208674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744628" y="94065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749906" y="140232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744628" y="35010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744628" y="400506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7</a:t>
            </a:r>
          </a:p>
        </p:txBody>
      </p:sp>
      <p:pic>
        <p:nvPicPr>
          <p:cNvPr id="23" name="Grafik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6913" y="2770079"/>
            <a:ext cx="3961311" cy="3971289"/>
          </a:xfrm>
          <a:prstGeom prst="rect">
            <a:avLst/>
          </a:prstGeom>
        </p:spPr>
      </p:pic>
      <p:pic>
        <p:nvPicPr>
          <p:cNvPr id="24" name="Grafik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46146" y="2807884"/>
            <a:ext cx="3925162" cy="39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91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359</Words>
  <Application>Microsoft Office PowerPoint</Application>
  <PresentationFormat>Presentazione su schermo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Larissa</vt:lpstr>
      <vt:lpstr>Diapositiva 1</vt:lpstr>
      <vt:lpstr>Diapositiva 2</vt:lpstr>
      <vt:lpstr>Diapositiva 3</vt:lpstr>
      <vt:lpstr>Diapositiva 4</vt:lpstr>
      <vt:lpstr>Diapositiva 5</vt:lpstr>
    </vt:vector>
  </TitlesOfParts>
  <Company>Hewlett-Packard Company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dom dim</cp:lastModifiedBy>
  <cp:revision>114</cp:revision>
  <dcterms:created xsi:type="dcterms:W3CDTF">2018-01-16T21:42:11Z</dcterms:created>
  <dcterms:modified xsi:type="dcterms:W3CDTF">2018-01-16T21:43:13Z</dcterms:modified>
</cp:coreProperties>
</file>